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A726B-E811-97A6-7740-82F319C462E9}" v="45" dt="2024-04-18T15:48:0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White Hats and Importance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Important White Hats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76D56F19-2708-49DB-8F92-D8AC45F23A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Conclusion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731A43FF-C313-47C1-896B-D8526AF7278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Key Dates</a:t>
          </a:r>
          <a:endParaRPr lang="en-US" dirty="0"/>
        </a:p>
      </dgm:t>
    </dgm:pt>
    <dgm:pt modelId="{120F6A95-5BCB-4109-8276-4170036F3A1F}" type="parTrans" cxnId="{6D9B4ACD-696E-47A3-9844-AAABEE8C2A52}">
      <dgm:prSet/>
      <dgm:spPr/>
    </dgm:pt>
    <dgm:pt modelId="{3DB801EC-A0F9-4FD6-A7D3-22255D548868}" type="sibTrans" cxnId="{6D9B4ACD-696E-47A3-9844-AAABEE8C2A52}">
      <dgm:prSet/>
      <dgm:spPr/>
    </dgm:pt>
    <dgm:pt modelId="{5A9968EB-0503-429B-B2F9-A15A402E432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w Cen MT" panose="020B0602020104020603"/>
            </a:rPr>
            <a:t>Password Cracking</a:t>
          </a:r>
        </a:p>
      </dgm:t>
    </dgm:pt>
    <dgm:pt modelId="{A3E21D82-3926-4D09-ABB0-F410A6E37CC3}" type="parTrans" cxnId="{D19D6F0C-3EF7-475C-A7A4-2A03E91E94B6}">
      <dgm:prSet/>
      <dgm:spPr/>
    </dgm:pt>
    <dgm:pt modelId="{B32000CD-8E63-42C0-81BD-9D2CB3E0C021}" type="sibTrans" cxnId="{D19D6F0C-3EF7-475C-A7A4-2A03E91E94B6}">
      <dgm:prSet/>
      <dgm:spPr/>
    </dgm:pt>
    <dgm:pt modelId="{3C06558C-F0AF-446A-9D7E-F223FBF1A931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Tw Cen MT" panose="020B0602020104020603"/>
          </a:endParaRPr>
        </a:p>
      </dgm:t>
    </dgm:pt>
    <dgm:pt modelId="{179CC822-F7CF-4529-8C7B-782097EEE5A3}" type="parTrans" cxnId="{20439231-D0A5-4839-B4CD-DA0208B71108}">
      <dgm:prSet/>
      <dgm:spPr/>
    </dgm:pt>
    <dgm:pt modelId="{E28FB015-7F2C-4224-B22C-07F95426EACB}" type="sibTrans" cxnId="{20439231-D0A5-4839-B4CD-DA0208B71108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6"/>
      <dgm:spPr/>
    </dgm:pt>
    <dgm:pt modelId="{BB7E5F84-64F2-4718-BACC-301BBCDC9D3A}" type="pres">
      <dgm:prSet presAssocID="{AAC263CB-8256-4B03-92FE-1622698FB3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6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2DB5695C-92D2-4425-A36E-0A3EAB31023C}" type="pres">
      <dgm:prSet presAssocID="{731A43FF-C313-47C1-896B-D8526AF7278E}" presName="compNode" presStyleCnt="0"/>
      <dgm:spPr/>
    </dgm:pt>
    <dgm:pt modelId="{3E7B7C7B-7ACD-41EB-A718-2F0122D877C5}" type="pres">
      <dgm:prSet presAssocID="{731A43FF-C313-47C1-896B-D8526AF7278E}" presName="bgRect" presStyleLbl="bgShp" presStyleIdx="1" presStyleCnt="6"/>
      <dgm:spPr/>
    </dgm:pt>
    <dgm:pt modelId="{979C4D6B-D2FA-4463-8A59-005C923640CC}" type="pres">
      <dgm:prSet presAssocID="{731A43FF-C313-47C1-896B-D8526AF7278E}" presName="iconRect" presStyleLbl="node1" presStyleIdx="1" presStyleCnt="6"/>
      <dgm:spPr/>
    </dgm:pt>
    <dgm:pt modelId="{61B29F81-F24A-4D30-BEE3-CFA7769935A0}" type="pres">
      <dgm:prSet presAssocID="{731A43FF-C313-47C1-896B-D8526AF7278E}" presName="spaceRect" presStyleCnt="0"/>
      <dgm:spPr/>
    </dgm:pt>
    <dgm:pt modelId="{88616DDF-0681-4BCE-917C-35443ED99772}" type="pres">
      <dgm:prSet presAssocID="{731A43FF-C313-47C1-896B-D8526AF7278E}" presName="parTx" presStyleLbl="revTx" presStyleIdx="1" presStyleCnt="6">
        <dgm:presLayoutVars>
          <dgm:chMax val="0"/>
          <dgm:chPref val="0"/>
        </dgm:presLayoutVars>
      </dgm:prSet>
      <dgm:spPr/>
    </dgm:pt>
    <dgm:pt modelId="{C064374A-CE18-4EB0-8939-7B2CCB75A3E8}" type="pres">
      <dgm:prSet presAssocID="{3DB801EC-A0F9-4FD6-A7D3-22255D548868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2" presStyleCnt="6"/>
      <dgm:spPr/>
    </dgm:pt>
    <dgm:pt modelId="{8B8D9FA1-74BB-4EA5-B65F-49B870DCE4EB}" type="pres">
      <dgm:prSet presAssocID="{4E8D2E69-0173-4BD3-B96A-7A9C5DD12B47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2" presStyleCnt="6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FFC581F3-5D37-41A5-94D4-18F850FDD605}" type="pres">
      <dgm:prSet presAssocID="{5A9968EB-0503-429B-B2F9-A15A402E4323}" presName="compNode" presStyleCnt="0"/>
      <dgm:spPr/>
    </dgm:pt>
    <dgm:pt modelId="{8EA78721-E7F3-43FF-B039-D2D5E39FF4EE}" type="pres">
      <dgm:prSet presAssocID="{5A9968EB-0503-429B-B2F9-A15A402E4323}" presName="bgRect" presStyleLbl="bgShp" presStyleIdx="3" presStyleCnt="6"/>
      <dgm:spPr/>
    </dgm:pt>
    <dgm:pt modelId="{92620E9F-816E-4197-82FA-61E7256B2B94}" type="pres">
      <dgm:prSet presAssocID="{5A9968EB-0503-429B-B2F9-A15A402E4323}" presName="iconRect" presStyleLbl="node1" presStyleIdx="3" presStyleCnt="6"/>
      <dgm:spPr/>
    </dgm:pt>
    <dgm:pt modelId="{5C11A655-5E2D-488B-AB36-7F7243B1F099}" type="pres">
      <dgm:prSet presAssocID="{5A9968EB-0503-429B-B2F9-A15A402E4323}" presName="spaceRect" presStyleCnt="0"/>
      <dgm:spPr/>
    </dgm:pt>
    <dgm:pt modelId="{0375B2F6-3862-4EF2-8AFC-92B8636E9CE4}" type="pres">
      <dgm:prSet presAssocID="{5A9968EB-0503-429B-B2F9-A15A402E4323}" presName="parTx" presStyleLbl="revTx" presStyleIdx="3" presStyleCnt="6">
        <dgm:presLayoutVars>
          <dgm:chMax val="0"/>
          <dgm:chPref val="0"/>
        </dgm:presLayoutVars>
      </dgm:prSet>
      <dgm:spPr/>
    </dgm:pt>
    <dgm:pt modelId="{5A053CEC-0105-445C-A89D-B151A39054C2}" type="pres">
      <dgm:prSet presAssocID="{B32000CD-8E63-42C0-81BD-9D2CB3E0C021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4" presStyleCnt="6"/>
      <dgm:spPr/>
    </dgm:pt>
    <dgm:pt modelId="{D3271400-E9D7-4481-8E98-7952ACC542C2}" type="pres">
      <dgm:prSet presAssocID="{76D56F19-2708-49DB-8F92-D8AC45F23A9A}" presName="icon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4" presStyleCnt="6">
        <dgm:presLayoutVars>
          <dgm:chMax val="0"/>
          <dgm:chPref val="0"/>
        </dgm:presLayoutVars>
      </dgm:prSet>
      <dgm:spPr/>
    </dgm:pt>
    <dgm:pt modelId="{784DCBC1-28E3-429A-B05C-BED2CEF4A19B}" type="pres">
      <dgm:prSet presAssocID="{EC8965A1-F755-4945-8AAC-DCF1F68F011E}" presName="sibTrans" presStyleCnt="0"/>
      <dgm:spPr/>
    </dgm:pt>
    <dgm:pt modelId="{FE82780A-5FE3-4D97-8556-02B9596FCD36}" type="pres">
      <dgm:prSet presAssocID="{3C06558C-F0AF-446A-9D7E-F223FBF1A931}" presName="compNode" presStyleCnt="0"/>
      <dgm:spPr/>
    </dgm:pt>
    <dgm:pt modelId="{0F4A16E4-43B6-4576-88C7-BE7B349989A2}" type="pres">
      <dgm:prSet presAssocID="{3C06558C-F0AF-446A-9D7E-F223FBF1A931}" presName="bgRect" presStyleLbl="bgShp" presStyleIdx="5" presStyleCnt="6"/>
      <dgm:spPr/>
    </dgm:pt>
    <dgm:pt modelId="{AE3C1BB3-994E-4BD9-A268-0C395E70A693}" type="pres">
      <dgm:prSet presAssocID="{3C06558C-F0AF-446A-9D7E-F223FBF1A931}" presName="iconRect" presStyleLbl="node1" presStyleIdx="5" presStyleCnt="6"/>
      <dgm:spPr/>
    </dgm:pt>
    <dgm:pt modelId="{3A3B2580-9F13-47CD-979A-1D91DA4A1177}" type="pres">
      <dgm:prSet presAssocID="{3C06558C-F0AF-446A-9D7E-F223FBF1A931}" presName="spaceRect" presStyleCnt="0"/>
      <dgm:spPr/>
    </dgm:pt>
    <dgm:pt modelId="{67EA4427-C818-4546-89BF-38B2141230C9}" type="pres">
      <dgm:prSet presAssocID="{3C06558C-F0AF-446A-9D7E-F223FBF1A93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D19D6F0C-3EF7-475C-A7A4-2A03E91E94B6}" srcId="{D4503D04-C97E-4622-AE07-D0307CB3B4CA}" destId="{5A9968EB-0503-429B-B2F9-A15A402E4323}" srcOrd="3" destOrd="0" parTransId="{A3E21D82-3926-4D09-ABB0-F410A6E37CC3}" sibTransId="{B32000CD-8E63-42C0-81BD-9D2CB3E0C021}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20439231-D0A5-4839-B4CD-DA0208B71108}" srcId="{D4503D04-C97E-4622-AE07-D0307CB3B4CA}" destId="{3C06558C-F0AF-446A-9D7E-F223FBF1A931}" srcOrd="5" destOrd="0" parTransId="{179CC822-F7CF-4529-8C7B-782097EEE5A3}" sibTransId="{E28FB015-7F2C-4224-B22C-07F95426EACB}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379C9A43-F1AA-44F3-9F80-0E2A1BC96F10}" type="presOf" srcId="{4E8D2E69-0173-4BD3-B96A-7A9C5DD12B47}" destId="{4258831D-960B-4D2D-A65E-513B92084C01}" srcOrd="0" destOrd="0" presId="urn:microsoft.com/office/officeart/2018/2/layout/IconVerticalSolidList"/>
    <dgm:cxn modelId="{10EE6C69-2F1C-4710-94AE-228ACFBB98A2}" type="presOf" srcId="{5A9968EB-0503-429B-B2F9-A15A402E4323}" destId="{0375B2F6-3862-4EF2-8AFC-92B8636E9CE4}" srcOrd="0" destOrd="0" presId="urn:microsoft.com/office/officeart/2018/2/layout/IconVerticalSolidList"/>
    <dgm:cxn modelId="{235CF673-EAE7-4870-A1D8-6FE83A0AB13B}" type="presOf" srcId="{731A43FF-C313-47C1-896B-D8526AF7278E}" destId="{88616DDF-0681-4BCE-917C-35443ED99772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6EED396-C6DC-4136-AA70-BF0B9DBB6342}" type="presOf" srcId="{3C06558C-F0AF-446A-9D7E-F223FBF1A931}" destId="{67EA4427-C818-4546-89BF-38B2141230C9}" srcOrd="0" destOrd="0" presId="urn:microsoft.com/office/officeart/2018/2/layout/IconVerticalSolidList"/>
    <dgm:cxn modelId="{63FFCCB3-A0D0-4E2B-B69F-8061F58AFDAF}" type="presOf" srcId="{AAC263CB-8256-4B03-92FE-1622698FB3E9}" destId="{30E9CA6C-A0F7-4BE8-9B77-EE5C9EF005B7}" srcOrd="0" destOrd="0" presId="urn:microsoft.com/office/officeart/2018/2/layout/IconVerticalSolidList"/>
    <dgm:cxn modelId="{6D9B4ACD-696E-47A3-9844-AAABEE8C2A52}" srcId="{D4503D04-C97E-4622-AE07-D0307CB3B4CA}" destId="{731A43FF-C313-47C1-896B-D8526AF7278E}" srcOrd="1" destOrd="0" parTransId="{120F6A95-5BCB-4109-8276-4170036F3A1F}" sibTransId="{3DB801EC-A0F9-4FD6-A7D3-22255D548868}"/>
    <dgm:cxn modelId="{9B86B3F5-776B-4F6D-95F9-CF5D83848A93}" type="presOf" srcId="{76D56F19-2708-49DB-8F92-D8AC45F23A9A}" destId="{F2EA86B5-8AF6-40E0-BDDB-512587036C8B}" srcOrd="0" destOrd="0" presId="urn:microsoft.com/office/officeart/2018/2/layout/IconVerticalSolidList"/>
    <dgm:cxn modelId="{7BF84792-87DD-4E0C-B74E-41D024A56259}" type="presParOf" srcId="{62F8266B-222B-4ACF-8613-2C8D6376E5BD}" destId="{34FD8F56-D6B7-417A-923A-010E4B5FF0CD}" srcOrd="0" destOrd="0" presId="urn:microsoft.com/office/officeart/2018/2/layout/IconVerticalSolidList"/>
    <dgm:cxn modelId="{A4B3415A-3516-40E5-9006-5F5CC3F82C09}" type="presParOf" srcId="{34FD8F56-D6B7-417A-923A-010E4B5FF0CD}" destId="{08450877-B8C0-4FE2-B6DB-B88F20C8574C}" srcOrd="0" destOrd="0" presId="urn:microsoft.com/office/officeart/2018/2/layout/IconVerticalSolidList"/>
    <dgm:cxn modelId="{33E134CE-4818-4BED-9BDE-F6ECED6477AF}" type="presParOf" srcId="{34FD8F56-D6B7-417A-923A-010E4B5FF0CD}" destId="{BB7E5F84-64F2-4718-BACC-301BBCDC9D3A}" srcOrd="1" destOrd="0" presId="urn:microsoft.com/office/officeart/2018/2/layout/IconVerticalSolidList"/>
    <dgm:cxn modelId="{7A6931A8-D22C-42AD-B417-350605146927}" type="presParOf" srcId="{34FD8F56-D6B7-417A-923A-010E4B5FF0CD}" destId="{D7E1920B-5F09-4283-BAA8-B0012E66F14A}" srcOrd="2" destOrd="0" presId="urn:microsoft.com/office/officeart/2018/2/layout/IconVerticalSolidList"/>
    <dgm:cxn modelId="{6E6E8032-FD22-4B26-8CDD-374139A87B0F}" type="presParOf" srcId="{34FD8F56-D6B7-417A-923A-010E4B5FF0CD}" destId="{30E9CA6C-A0F7-4BE8-9B77-EE5C9EF005B7}" srcOrd="3" destOrd="0" presId="urn:microsoft.com/office/officeart/2018/2/layout/IconVerticalSolidList"/>
    <dgm:cxn modelId="{F5088A79-A6B1-457B-9F08-E835448578DE}" type="presParOf" srcId="{62F8266B-222B-4ACF-8613-2C8D6376E5BD}" destId="{75497209-36D8-474C-9F50-43B26DAE367B}" srcOrd="1" destOrd="0" presId="urn:microsoft.com/office/officeart/2018/2/layout/IconVerticalSolidList"/>
    <dgm:cxn modelId="{4FD0041C-16C4-45EA-B699-8D3F7CD65825}" type="presParOf" srcId="{62F8266B-222B-4ACF-8613-2C8D6376E5BD}" destId="{2DB5695C-92D2-4425-A36E-0A3EAB31023C}" srcOrd="2" destOrd="0" presId="urn:microsoft.com/office/officeart/2018/2/layout/IconVerticalSolidList"/>
    <dgm:cxn modelId="{E59782B7-44BF-4CCE-8897-1F326DA71DBF}" type="presParOf" srcId="{2DB5695C-92D2-4425-A36E-0A3EAB31023C}" destId="{3E7B7C7B-7ACD-41EB-A718-2F0122D877C5}" srcOrd="0" destOrd="0" presId="urn:microsoft.com/office/officeart/2018/2/layout/IconVerticalSolidList"/>
    <dgm:cxn modelId="{D29E7882-3F1D-4C67-8AF8-25B4FA021B1D}" type="presParOf" srcId="{2DB5695C-92D2-4425-A36E-0A3EAB31023C}" destId="{979C4D6B-D2FA-4463-8A59-005C923640CC}" srcOrd="1" destOrd="0" presId="urn:microsoft.com/office/officeart/2018/2/layout/IconVerticalSolidList"/>
    <dgm:cxn modelId="{BC29BBA6-8004-4FC3-8FEC-29CB218A9C5D}" type="presParOf" srcId="{2DB5695C-92D2-4425-A36E-0A3EAB31023C}" destId="{61B29F81-F24A-4D30-BEE3-CFA7769935A0}" srcOrd="2" destOrd="0" presId="urn:microsoft.com/office/officeart/2018/2/layout/IconVerticalSolidList"/>
    <dgm:cxn modelId="{D90C77CD-C0BE-4659-86CF-1BBC4BF6B7FF}" type="presParOf" srcId="{2DB5695C-92D2-4425-A36E-0A3EAB31023C}" destId="{88616DDF-0681-4BCE-917C-35443ED99772}" srcOrd="3" destOrd="0" presId="urn:microsoft.com/office/officeart/2018/2/layout/IconVerticalSolidList"/>
    <dgm:cxn modelId="{C29B147A-4C19-45F7-B1A3-31995B2F749B}" type="presParOf" srcId="{62F8266B-222B-4ACF-8613-2C8D6376E5BD}" destId="{C064374A-CE18-4EB0-8939-7B2CCB75A3E8}" srcOrd="3" destOrd="0" presId="urn:microsoft.com/office/officeart/2018/2/layout/IconVerticalSolidList"/>
    <dgm:cxn modelId="{1FC75C70-C15D-4ED1-BBF3-A3A095816831}" type="presParOf" srcId="{62F8266B-222B-4ACF-8613-2C8D6376E5BD}" destId="{FB1D870E-AB7C-40E3-AA7F-3EC612E6F71C}" srcOrd="4" destOrd="0" presId="urn:microsoft.com/office/officeart/2018/2/layout/IconVerticalSolidList"/>
    <dgm:cxn modelId="{B124CEA2-AF40-4E0E-8CD8-64E25D0711C7}" type="presParOf" srcId="{FB1D870E-AB7C-40E3-AA7F-3EC612E6F71C}" destId="{B9A40EDB-694E-464C-8356-AEE8787842F2}" srcOrd="0" destOrd="0" presId="urn:microsoft.com/office/officeart/2018/2/layout/IconVerticalSolidList"/>
    <dgm:cxn modelId="{8BE66ADA-999A-41B1-BD53-3AAA0F80780B}" type="presParOf" srcId="{FB1D870E-AB7C-40E3-AA7F-3EC612E6F71C}" destId="{8B8D9FA1-74BB-4EA5-B65F-49B870DCE4EB}" srcOrd="1" destOrd="0" presId="urn:microsoft.com/office/officeart/2018/2/layout/IconVerticalSolidList"/>
    <dgm:cxn modelId="{A3E85DA0-F550-41D1-9A2A-E11235084080}" type="presParOf" srcId="{FB1D870E-AB7C-40E3-AA7F-3EC612E6F71C}" destId="{FE35795C-E288-448C-BF98-006011EF35C1}" srcOrd="2" destOrd="0" presId="urn:microsoft.com/office/officeart/2018/2/layout/IconVerticalSolidList"/>
    <dgm:cxn modelId="{F13585B8-0A93-4687-9424-9BB913F21065}" type="presParOf" srcId="{FB1D870E-AB7C-40E3-AA7F-3EC612E6F71C}" destId="{4258831D-960B-4D2D-A65E-513B92084C01}" srcOrd="3" destOrd="0" presId="urn:microsoft.com/office/officeart/2018/2/layout/IconVerticalSolidList"/>
    <dgm:cxn modelId="{EC63A921-6300-467D-8007-EB558B965841}" type="presParOf" srcId="{62F8266B-222B-4ACF-8613-2C8D6376E5BD}" destId="{4849AED6-7C24-47EC-B39A-6EC2169AAAEC}" srcOrd="5" destOrd="0" presId="urn:microsoft.com/office/officeart/2018/2/layout/IconVerticalSolidList"/>
    <dgm:cxn modelId="{B6229755-8B7B-4EDB-AD87-CA26B77DD9D5}" type="presParOf" srcId="{62F8266B-222B-4ACF-8613-2C8D6376E5BD}" destId="{FFC581F3-5D37-41A5-94D4-18F850FDD605}" srcOrd="6" destOrd="0" presId="urn:microsoft.com/office/officeart/2018/2/layout/IconVerticalSolidList"/>
    <dgm:cxn modelId="{87A3AC53-EAB9-43A8-BBF4-3B4D6E21DB27}" type="presParOf" srcId="{FFC581F3-5D37-41A5-94D4-18F850FDD605}" destId="{8EA78721-E7F3-43FF-B039-D2D5E39FF4EE}" srcOrd="0" destOrd="0" presId="urn:microsoft.com/office/officeart/2018/2/layout/IconVerticalSolidList"/>
    <dgm:cxn modelId="{87F041A1-7072-40C1-B5BA-F5D417C0B185}" type="presParOf" srcId="{FFC581F3-5D37-41A5-94D4-18F850FDD605}" destId="{92620E9F-816E-4197-82FA-61E7256B2B94}" srcOrd="1" destOrd="0" presId="urn:microsoft.com/office/officeart/2018/2/layout/IconVerticalSolidList"/>
    <dgm:cxn modelId="{601D124F-91BA-44A7-A0BA-BD6ACE1340C5}" type="presParOf" srcId="{FFC581F3-5D37-41A5-94D4-18F850FDD605}" destId="{5C11A655-5E2D-488B-AB36-7F7243B1F099}" srcOrd="2" destOrd="0" presId="urn:microsoft.com/office/officeart/2018/2/layout/IconVerticalSolidList"/>
    <dgm:cxn modelId="{E94559F6-B0D6-411C-BBE7-EF695B1B393E}" type="presParOf" srcId="{FFC581F3-5D37-41A5-94D4-18F850FDD605}" destId="{0375B2F6-3862-4EF2-8AFC-92B8636E9CE4}" srcOrd="3" destOrd="0" presId="urn:microsoft.com/office/officeart/2018/2/layout/IconVerticalSolidList"/>
    <dgm:cxn modelId="{7B72EB6F-9823-4BE5-8F80-E24AE9C7CD4D}" type="presParOf" srcId="{62F8266B-222B-4ACF-8613-2C8D6376E5BD}" destId="{5A053CEC-0105-445C-A89D-B151A39054C2}" srcOrd="7" destOrd="0" presId="urn:microsoft.com/office/officeart/2018/2/layout/IconVerticalSolidList"/>
    <dgm:cxn modelId="{2F271730-C036-4808-93C9-5F03639E75ED}" type="presParOf" srcId="{62F8266B-222B-4ACF-8613-2C8D6376E5BD}" destId="{25E7A08B-6A02-49D1-8C9D-FCE9C92A1AC5}" srcOrd="8" destOrd="0" presId="urn:microsoft.com/office/officeart/2018/2/layout/IconVerticalSolidList"/>
    <dgm:cxn modelId="{354B596D-23EE-4A4F-9B62-F29CE8D3980D}" type="presParOf" srcId="{25E7A08B-6A02-49D1-8C9D-FCE9C92A1AC5}" destId="{984F7435-4B4C-47D4-B03E-CC8917BDBDBB}" srcOrd="0" destOrd="0" presId="urn:microsoft.com/office/officeart/2018/2/layout/IconVerticalSolidList"/>
    <dgm:cxn modelId="{912F7D72-17E1-4BD3-A874-4FAFEA5107BC}" type="presParOf" srcId="{25E7A08B-6A02-49D1-8C9D-FCE9C92A1AC5}" destId="{D3271400-E9D7-4481-8E98-7952ACC542C2}" srcOrd="1" destOrd="0" presId="urn:microsoft.com/office/officeart/2018/2/layout/IconVerticalSolidList"/>
    <dgm:cxn modelId="{40CCF10B-E617-4184-9558-753E63CFA0A0}" type="presParOf" srcId="{25E7A08B-6A02-49D1-8C9D-FCE9C92A1AC5}" destId="{3EB25EBA-A880-4DC7-908E-0568144BFBD1}" srcOrd="2" destOrd="0" presId="urn:microsoft.com/office/officeart/2018/2/layout/IconVerticalSolidList"/>
    <dgm:cxn modelId="{415A7672-17DE-4B8C-9E65-6AE19EB773FC}" type="presParOf" srcId="{25E7A08B-6A02-49D1-8C9D-FCE9C92A1AC5}" destId="{F2EA86B5-8AF6-40E0-BDDB-512587036C8B}" srcOrd="3" destOrd="0" presId="urn:microsoft.com/office/officeart/2018/2/layout/IconVerticalSolidList"/>
    <dgm:cxn modelId="{FFC6005B-CFBE-43F5-9E3B-D36B44A01418}" type="presParOf" srcId="{62F8266B-222B-4ACF-8613-2C8D6376E5BD}" destId="{784DCBC1-28E3-429A-B05C-BED2CEF4A19B}" srcOrd="9" destOrd="0" presId="urn:microsoft.com/office/officeart/2018/2/layout/IconVerticalSolidList"/>
    <dgm:cxn modelId="{C38BA239-58FB-41B0-8CFE-AED8474E960D}" type="presParOf" srcId="{62F8266B-222B-4ACF-8613-2C8D6376E5BD}" destId="{FE82780A-5FE3-4D97-8556-02B9596FCD36}" srcOrd="10" destOrd="0" presId="urn:microsoft.com/office/officeart/2018/2/layout/IconVerticalSolidList"/>
    <dgm:cxn modelId="{C6F012C8-42A4-4462-AEB3-48EC1B043E5D}" type="presParOf" srcId="{FE82780A-5FE3-4D97-8556-02B9596FCD36}" destId="{0F4A16E4-43B6-4576-88C7-BE7B349989A2}" srcOrd="0" destOrd="0" presId="urn:microsoft.com/office/officeart/2018/2/layout/IconVerticalSolidList"/>
    <dgm:cxn modelId="{9A434E41-AF52-407C-AA62-120D703B0A50}" type="presParOf" srcId="{FE82780A-5FE3-4D97-8556-02B9596FCD36}" destId="{AE3C1BB3-994E-4BD9-A268-0C395E70A693}" srcOrd="1" destOrd="0" presId="urn:microsoft.com/office/officeart/2018/2/layout/IconVerticalSolidList"/>
    <dgm:cxn modelId="{83BF653D-F7DC-43F2-99BA-785AD814E633}" type="presParOf" srcId="{FE82780A-5FE3-4D97-8556-02B9596FCD36}" destId="{3A3B2580-9F13-47CD-979A-1D91DA4A1177}" srcOrd="2" destOrd="0" presId="urn:microsoft.com/office/officeart/2018/2/layout/IconVerticalSolidList"/>
    <dgm:cxn modelId="{220CA705-7A46-4EB8-88E3-EA677A976AB0}" type="presParOf" srcId="{FE82780A-5FE3-4D97-8556-02B9596FCD36}" destId="{67EA4427-C818-4546-89BF-38B2141230C9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145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7679" y="110989"/>
          <a:ext cx="268507" cy="26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3866" y="1145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White Hats and Importance</a:t>
          </a:r>
        </a:p>
      </dsp:txBody>
      <dsp:txXfrm>
        <a:off x="563866" y="1145"/>
        <a:ext cx="2521025" cy="488196"/>
      </dsp:txXfrm>
    </dsp:sp>
    <dsp:sp modelId="{3E7B7C7B-7ACD-41EB-A718-2F0122D877C5}">
      <dsp:nvSpPr>
        <dsp:cNvPr id="0" name=""/>
        <dsp:cNvSpPr/>
      </dsp:nvSpPr>
      <dsp:spPr>
        <a:xfrm>
          <a:off x="0" y="611390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852209"/>
            <a:satOff val="-5641"/>
            <a:lumOff val="-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C4D6B-D2FA-4463-8A59-005C923640CC}">
      <dsp:nvSpPr>
        <dsp:cNvPr id="0" name=""/>
        <dsp:cNvSpPr/>
      </dsp:nvSpPr>
      <dsp:spPr>
        <a:xfrm>
          <a:off x="147679" y="721235"/>
          <a:ext cx="268507" cy="26850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16DDF-0681-4BCE-917C-35443ED99772}">
      <dsp:nvSpPr>
        <dsp:cNvPr id="0" name=""/>
        <dsp:cNvSpPr/>
      </dsp:nvSpPr>
      <dsp:spPr>
        <a:xfrm>
          <a:off x="563866" y="611390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Key Dates</a:t>
          </a:r>
          <a:endParaRPr lang="en-US" sz="1700" kern="1200" dirty="0"/>
        </a:p>
      </dsp:txBody>
      <dsp:txXfrm>
        <a:off x="563866" y="611390"/>
        <a:ext cx="2521025" cy="488196"/>
      </dsp:txXfrm>
    </dsp:sp>
    <dsp:sp modelId="{B9A40EDB-694E-464C-8356-AEE8787842F2}">
      <dsp:nvSpPr>
        <dsp:cNvPr id="0" name=""/>
        <dsp:cNvSpPr/>
      </dsp:nvSpPr>
      <dsp:spPr>
        <a:xfrm>
          <a:off x="0" y="1221636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1704418"/>
            <a:satOff val="-11283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7679" y="1331480"/>
          <a:ext cx="268507" cy="26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3866" y="1221636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Important White Hats</a:t>
          </a:r>
          <a:endParaRPr lang="en-US" sz="1700" kern="1200" dirty="0"/>
        </a:p>
      </dsp:txBody>
      <dsp:txXfrm>
        <a:off x="563866" y="1221636"/>
        <a:ext cx="2521025" cy="488196"/>
      </dsp:txXfrm>
    </dsp:sp>
    <dsp:sp modelId="{8EA78721-E7F3-43FF-B039-D2D5E39FF4EE}">
      <dsp:nvSpPr>
        <dsp:cNvPr id="0" name=""/>
        <dsp:cNvSpPr/>
      </dsp:nvSpPr>
      <dsp:spPr>
        <a:xfrm>
          <a:off x="0" y="1831881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2556627"/>
            <a:satOff val="-16924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20E9F-816E-4197-82FA-61E7256B2B94}">
      <dsp:nvSpPr>
        <dsp:cNvPr id="0" name=""/>
        <dsp:cNvSpPr/>
      </dsp:nvSpPr>
      <dsp:spPr>
        <a:xfrm>
          <a:off x="147679" y="1941725"/>
          <a:ext cx="268507" cy="26850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5B2F6-3862-4EF2-8AFC-92B8636E9CE4}">
      <dsp:nvSpPr>
        <dsp:cNvPr id="0" name=""/>
        <dsp:cNvSpPr/>
      </dsp:nvSpPr>
      <dsp:spPr>
        <a:xfrm>
          <a:off x="563866" y="1831881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Password Cracking</a:t>
          </a:r>
        </a:p>
      </dsp:txBody>
      <dsp:txXfrm>
        <a:off x="563866" y="1831881"/>
        <a:ext cx="2521025" cy="488196"/>
      </dsp:txXfrm>
    </dsp:sp>
    <dsp:sp modelId="{984F7435-4B4C-47D4-B03E-CC8917BDBDBB}">
      <dsp:nvSpPr>
        <dsp:cNvPr id="0" name=""/>
        <dsp:cNvSpPr/>
      </dsp:nvSpPr>
      <dsp:spPr>
        <a:xfrm>
          <a:off x="0" y="2442126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3408836"/>
            <a:satOff val="-2256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7679" y="2551970"/>
          <a:ext cx="268507" cy="26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3866" y="2442126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w Cen MT" panose="020B0602020104020603"/>
            </a:rPr>
            <a:t>Conclusion</a:t>
          </a:r>
          <a:endParaRPr lang="en-US" sz="1700" kern="1200" dirty="0"/>
        </a:p>
      </dsp:txBody>
      <dsp:txXfrm>
        <a:off x="563866" y="2442126"/>
        <a:ext cx="2521025" cy="488196"/>
      </dsp:txXfrm>
    </dsp:sp>
    <dsp:sp modelId="{0F4A16E4-43B6-4576-88C7-BE7B349989A2}">
      <dsp:nvSpPr>
        <dsp:cNvPr id="0" name=""/>
        <dsp:cNvSpPr/>
      </dsp:nvSpPr>
      <dsp:spPr>
        <a:xfrm>
          <a:off x="0" y="3052372"/>
          <a:ext cx="3084892" cy="488196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C1BB3-994E-4BD9-A268-0C395E70A693}">
      <dsp:nvSpPr>
        <dsp:cNvPr id="0" name=""/>
        <dsp:cNvSpPr/>
      </dsp:nvSpPr>
      <dsp:spPr>
        <a:xfrm>
          <a:off x="147679" y="3162216"/>
          <a:ext cx="268507" cy="26850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A4427-C818-4546-89BF-38B2141230C9}">
      <dsp:nvSpPr>
        <dsp:cNvPr id="0" name=""/>
        <dsp:cNvSpPr/>
      </dsp:nvSpPr>
      <dsp:spPr>
        <a:xfrm>
          <a:off x="563866" y="3052372"/>
          <a:ext cx="2521025" cy="488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67" tIns="51667" rIns="51667" bIns="51667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Tw Cen MT" panose="020B0602020104020603"/>
          </a:endParaRPr>
        </a:p>
      </dsp:txBody>
      <dsp:txXfrm>
        <a:off x="563866" y="3052372"/>
        <a:ext cx="2521025" cy="488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White Hats &amp; Password cracking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Nate Otting, Joshua Mata, Everett Getchell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Widescreen</PresentationFormat>
  <Paragraphs>18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Circuit</vt:lpstr>
      <vt:lpstr>White Hats &amp; Password cracking</vt:lpstr>
      <vt:lpstr>Computing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/>
  <cp:lastModifiedBy/>
  <cp:revision>24</cp:revision>
  <dcterms:created xsi:type="dcterms:W3CDTF">2024-04-18T15:44:09Z</dcterms:created>
  <dcterms:modified xsi:type="dcterms:W3CDTF">2024-04-18T15:48:26Z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